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176465" cy="2854841"/>
          </a:xfrm>
          <a:noFill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2100" dirty="0">
                <a:solidFill>
                  <a:srgbClr val="58595B"/>
                </a:solidFill>
              </a:rPr>
              <a:t>Estamos </a:t>
            </a:r>
            <a:r>
              <a:rPr lang="en-GB" sz="2100" dirty="0" err="1">
                <a:solidFill>
                  <a:srgbClr val="58595B"/>
                </a:solidFill>
              </a:rPr>
              <a:t>orgullosos</a:t>
            </a:r>
            <a:r>
              <a:rPr lang="en-GB" sz="2100" dirty="0">
                <a:solidFill>
                  <a:srgbClr val="58595B"/>
                </a:solidFill>
              </a:rPr>
              <a:t> de que </a:t>
            </a:r>
            <a:r>
              <a:rPr lang="en-GB" sz="2100" dirty="0" err="1">
                <a:solidFill>
                  <a:srgbClr val="58595B"/>
                </a:solidFill>
              </a:rPr>
              <a:t>haya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conseguido</a:t>
            </a:r>
            <a:r>
              <a:rPr lang="en-GB" sz="2100" dirty="0">
                <a:solidFill>
                  <a:srgbClr val="58595B"/>
                </a:solidFill>
              </a:rPr>
              <a:t> la </a:t>
            </a:r>
            <a:r>
              <a:rPr lang="en-GB" sz="2100" b="1" dirty="0" err="1">
                <a:solidFill>
                  <a:srgbClr val="58595B"/>
                </a:solidFill>
              </a:rPr>
              <a:t>categoría</a:t>
            </a:r>
            <a:r>
              <a:rPr lang="en-GB" sz="2100" b="1" dirty="0">
                <a:solidFill>
                  <a:srgbClr val="58595B"/>
                </a:solidFill>
              </a:rPr>
              <a:t> </a:t>
            </a:r>
            <a:r>
              <a:rPr lang="en-GB" sz="2100" b="1" dirty="0" err="1">
                <a:solidFill>
                  <a:srgbClr val="58595B"/>
                </a:solidFill>
              </a:rPr>
              <a:t>platino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en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los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Premios</a:t>
            </a:r>
            <a:r>
              <a:rPr lang="en-GB" sz="2100" dirty="0">
                <a:solidFill>
                  <a:srgbClr val="58595B"/>
                </a:solidFill>
              </a:rPr>
              <a:t> ESO Angels y ser </a:t>
            </a:r>
            <a:r>
              <a:rPr lang="en-GB" sz="2100" dirty="0" err="1">
                <a:solidFill>
                  <a:srgbClr val="58595B"/>
                </a:solidFill>
              </a:rPr>
              <a:t>reconocido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en</a:t>
            </a:r>
            <a:r>
              <a:rPr lang="en-GB" sz="2100" dirty="0">
                <a:solidFill>
                  <a:srgbClr val="58595B"/>
                </a:solidFill>
              </a:rPr>
              <a:t> las </a:t>
            </a:r>
            <a:r>
              <a:rPr lang="en-GB" sz="2100" dirty="0" err="1">
                <a:solidFill>
                  <a:srgbClr val="58595B"/>
                </a:solidFill>
              </a:rPr>
              <a:t>conferencias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regionales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anuales</a:t>
            </a:r>
            <a:r>
              <a:rPr lang="en-GB" sz="2100" dirty="0">
                <a:solidFill>
                  <a:srgbClr val="58595B"/>
                </a:solidFill>
              </a:rPr>
              <a:t> a las que </a:t>
            </a:r>
            <a:r>
              <a:rPr lang="en-GB" sz="2100" dirty="0" err="1">
                <a:solidFill>
                  <a:srgbClr val="58595B"/>
                </a:solidFill>
              </a:rPr>
              <a:t>acuden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expertos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en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el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ámbito</a:t>
            </a:r>
            <a:r>
              <a:rPr lang="en-GB" sz="2100" dirty="0">
                <a:solidFill>
                  <a:srgbClr val="58595B"/>
                </a:solidFill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2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C4DFCD36-68BF-4BAD-80CF-0307B0C0945B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466D03EA-297C-4968-88EE-E2B9E90BF87D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261712-147E-944B-887A-C576C64D1A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0862" y="2001673"/>
            <a:ext cx="2321363" cy="311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7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1068</TotalTime>
  <Words>49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531</cp:revision>
  <dcterms:created xsi:type="dcterms:W3CDTF">2016-03-24T07:27:19Z</dcterms:created>
  <dcterms:modified xsi:type="dcterms:W3CDTF">2023-10-24T14:35:57Z</dcterms:modified>
</cp:coreProperties>
</file>